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8DE6D-05F5-1E4C-B4CE-8CBB11630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697491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Caleb’s Journey in America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66FB8-77DD-DC4F-A5F2-5CE39CED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03" y="1854821"/>
            <a:ext cx="2166080" cy="1140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1C27CA-2D46-0E48-AF6C-58218FC1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332" y="3586327"/>
            <a:ext cx="1786581" cy="11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05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DE10-9EA6-C546-A701-84F1B5B5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3BFF-6641-DD47-ACC4-4FA9447BB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Master the basics of your career.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interviewing, communication and people skills.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and maintain a solid social network.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 something you truly enjoy outside of the classroom.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Anything is possible, be patient and always seek goodness for the other people.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2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270D1-0DE0-0E4C-B126-36674FDB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Questions and Answers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Content Placeholder 4" descr="A person standing next to a bicycle&#10;&#10;Description automatically generated">
            <a:extLst>
              <a:ext uri="{FF2B5EF4-FFF2-40B4-BE49-F238E27FC236}">
                <a16:creationId xmlns:a16="http://schemas.microsoft.com/office/drawing/2014/main" id="{21CCF60F-3AC1-C14F-98BF-F428CB943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077269"/>
            <a:ext cx="6270662" cy="47029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47842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F2F0-3AC7-B44C-81B6-FFD04824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562B9-1EF1-5D4E-9705-46EE03808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Who am I? What do I do?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was my UNLV experience like?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did I end up with my current job?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can you do to get a better chance in tech?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Questions and Answers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8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AF61-F5E5-8748-89DB-A09FAF96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ELC Class - 2010</a:t>
            </a:r>
          </a:p>
        </p:txBody>
      </p:sp>
      <p:pic>
        <p:nvPicPr>
          <p:cNvPr id="7" name="Content Placeholder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F5C7533-EACA-044E-A997-11F6C8C26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148" y="1303613"/>
            <a:ext cx="6843703" cy="510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44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7718-331F-AC44-B255-1ACC4022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3200" dirty="0"/>
              <a:t>Extreme Engineering Challenge - 2011</a:t>
            </a:r>
            <a:br>
              <a:rPr lang="en-US" sz="3200" dirty="0"/>
            </a:br>
            <a:r>
              <a:rPr lang="en-US" sz="3200" dirty="0">
                <a:solidFill>
                  <a:srgbClr val="FFC000"/>
                </a:solidFill>
              </a:rPr>
              <a:t>Team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C000"/>
                </a:solidFill>
              </a:rPr>
              <a:t>Chevron - Anaheim, CA</a:t>
            </a:r>
          </a:p>
        </p:txBody>
      </p:sp>
      <p:pic>
        <p:nvPicPr>
          <p:cNvPr id="5" name="Content Placeholder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B46F4975-DD69-8E43-804E-1E6493F38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765" y="1714100"/>
            <a:ext cx="7173887" cy="4790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DAB9B-B1F0-5A4F-BCD5-EF1B8F96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344" y="5088295"/>
            <a:ext cx="1143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9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29401-96D5-C345-AE57-EEFBBDAB3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Ford Motor Company - 2012</a:t>
            </a:r>
            <a:br>
              <a:rPr lang="en-US" sz="3200" dirty="0"/>
            </a:br>
            <a:r>
              <a:rPr lang="en-US" sz="3200" dirty="0">
                <a:solidFill>
                  <a:srgbClr val="FFC000"/>
                </a:solidFill>
              </a:rPr>
              <a:t>Dearborn, MI</a:t>
            </a:r>
          </a:p>
        </p:txBody>
      </p:sp>
      <p:pic>
        <p:nvPicPr>
          <p:cNvPr id="7" name="Picture 6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8EB48103-AAC2-8540-B982-6E18FF54F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0" b="34710"/>
          <a:stretch/>
        </p:blipFill>
        <p:spPr>
          <a:xfrm>
            <a:off x="433388" y="2011812"/>
            <a:ext cx="5143500" cy="419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 descr="A group of people sitting posing for the camera&#10;&#10;Description automatically generated">
            <a:extLst>
              <a:ext uri="{FF2B5EF4-FFF2-40B4-BE49-F238E27FC236}">
                <a16:creationId xmlns:a16="http://schemas.microsoft.com/office/drawing/2014/main" id="{848B71CE-647F-A74D-B288-E27584595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1310" y="2011812"/>
            <a:ext cx="7017302" cy="419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90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AB01B-BE92-2E46-99E3-7766EA3E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NASA – 2012</a:t>
            </a:r>
            <a:br>
              <a:rPr lang="en-US" sz="3200" dirty="0"/>
            </a:br>
            <a:r>
              <a:rPr lang="en-US" sz="3200" dirty="0">
                <a:solidFill>
                  <a:srgbClr val="FFC000"/>
                </a:solidFill>
              </a:rPr>
              <a:t>Cape Canaveral, FL</a:t>
            </a:r>
          </a:p>
        </p:txBody>
      </p:sp>
      <p:pic>
        <p:nvPicPr>
          <p:cNvPr id="5" name="Content Placeholder 4" descr="A group of people standing in a train station&#10;&#10;Description automatically generated">
            <a:extLst>
              <a:ext uri="{FF2B5EF4-FFF2-40B4-BE49-F238E27FC236}">
                <a16:creationId xmlns:a16="http://schemas.microsoft.com/office/drawing/2014/main" id="{4A194697-9517-0642-857D-060A11FDF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24" y="1853248"/>
            <a:ext cx="5911506" cy="443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large white building&#10;&#10;Description automatically generated">
            <a:extLst>
              <a:ext uri="{FF2B5EF4-FFF2-40B4-BE49-F238E27FC236}">
                <a16:creationId xmlns:a16="http://schemas.microsoft.com/office/drawing/2014/main" id="{D41B1E81-1BC5-4D4E-A36A-3410D3E9C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7" b="31305"/>
          <a:stretch/>
        </p:blipFill>
        <p:spPr>
          <a:xfrm>
            <a:off x="6096000" y="1853248"/>
            <a:ext cx="5143500" cy="4433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179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EC750-B852-444D-946A-B12EC134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USAA – 2013</a:t>
            </a:r>
            <a:br>
              <a:rPr lang="en-US" sz="3200" dirty="0"/>
            </a:br>
            <a:r>
              <a:rPr lang="en-US" sz="3200" dirty="0">
                <a:solidFill>
                  <a:srgbClr val="FFC000"/>
                </a:solidFill>
              </a:rPr>
              <a:t>San Antonio, TX</a:t>
            </a:r>
          </a:p>
        </p:txBody>
      </p:sp>
      <p:pic>
        <p:nvPicPr>
          <p:cNvPr id="5" name="Content Placeholder 4" descr="A group of people in a field&#10;&#10;Description automatically generated">
            <a:extLst>
              <a:ext uri="{FF2B5EF4-FFF2-40B4-BE49-F238E27FC236}">
                <a16:creationId xmlns:a16="http://schemas.microsoft.com/office/drawing/2014/main" id="{12EE2456-2100-F04C-82F3-A16CB6B3D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91" b="21017"/>
          <a:stretch/>
        </p:blipFill>
        <p:spPr>
          <a:xfrm>
            <a:off x="1251592" y="1853248"/>
            <a:ext cx="9346261" cy="433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A0260E-0BAB-F24D-B184-BCDC52BC6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49" t="8623" r="25740" b="7238"/>
          <a:stretch/>
        </p:blipFill>
        <p:spPr>
          <a:xfrm>
            <a:off x="8490681" y="452717"/>
            <a:ext cx="1208851" cy="11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4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51FD6-1BFA-E94B-B466-ED902A6A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IBM – 2015</a:t>
            </a:r>
            <a:br>
              <a:rPr lang="en-US" sz="3200" dirty="0"/>
            </a:br>
            <a:r>
              <a:rPr lang="en-US" sz="3200" dirty="0">
                <a:solidFill>
                  <a:srgbClr val="FFC000"/>
                </a:solidFill>
              </a:rPr>
              <a:t>Las Vegas, NV</a:t>
            </a:r>
          </a:p>
        </p:txBody>
      </p:sp>
      <p:pic>
        <p:nvPicPr>
          <p:cNvPr id="5" name="Content Placeholder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6824260-49FB-F243-BBBC-F504852DD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53" t="8201" r="5124" b="4037"/>
          <a:stretch/>
        </p:blipFill>
        <p:spPr>
          <a:xfrm>
            <a:off x="4120115" y="1690780"/>
            <a:ext cx="7425774" cy="409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84EA1375-569C-4448-A3D5-56BC1386A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0" r="43834" b="15413"/>
          <a:stretch/>
        </p:blipFill>
        <p:spPr>
          <a:xfrm>
            <a:off x="610976" y="2246834"/>
            <a:ext cx="3544274" cy="3534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488C1D9-5546-B94B-A8E5-BCFF9A877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767" y="580502"/>
            <a:ext cx="1791730" cy="7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060C-336E-1A4E-AFF9-1475B2E9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Wipro 2017</a:t>
            </a:r>
            <a:br>
              <a:rPr lang="en-US" sz="3200" dirty="0"/>
            </a:br>
            <a:r>
              <a:rPr lang="en-US" sz="3200" dirty="0">
                <a:solidFill>
                  <a:srgbClr val="FFC000"/>
                </a:solidFill>
              </a:rPr>
              <a:t>Las Vegas, NV</a:t>
            </a:r>
          </a:p>
        </p:txBody>
      </p:sp>
      <p:pic>
        <p:nvPicPr>
          <p:cNvPr id="5" name="Content Placeholder 4" descr="A group of people sitting at a table eating a meal at a restaurant&#10;&#10;Description automatically generated">
            <a:extLst>
              <a:ext uri="{FF2B5EF4-FFF2-40B4-BE49-F238E27FC236}">
                <a16:creationId xmlns:a16="http://schemas.microsoft.com/office/drawing/2014/main" id="{5C1A0334-D338-4742-8E33-0A9D208F1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367" y="1604194"/>
            <a:ext cx="8535266" cy="4801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C6B06D1-C7ED-1E44-A8B0-5F2CA5CF3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613" y="13723"/>
            <a:ext cx="2051221" cy="15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9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124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Caleb’s Journey in America</vt:lpstr>
      <vt:lpstr>Overview</vt:lpstr>
      <vt:lpstr>ELC Class - 2010</vt:lpstr>
      <vt:lpstr>Extreme Engineering Challenge - 2011 Team Chevron - Anaheim, CA</vt:lpstr>
      <vt:lpstr>Ford Motor Company - 2012 Dearborn, MI</vt:lpstr>
      <vt:lpstr>NASA – 2012 Cape Canaveral, FL</vt:lpstr>
      <vt:lpstr>USAA – 2013 San Antonio, TX</vt:lpstr>
      <vt:lpstr>IBM – 2015 Las Vegas, NV</vt:lpstr>
      <vt:lpstr>Wipro 2017 Las Vegas, NV</vt:lpstr>
      <vt:lpstr>My suggestions</vt:lpstr>
      <vt:lpstr>Questions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Caleb’s Journey in America</dc:title>
  <dc:creator>Caleb Albornoz (Industrial &amp; Engineering Services (I&amp;ES))</dc:creator>
  <cp:lastModifiedBy>Caleb Albornoz (Industrial &amp; Engineering Services (I&amp;ES))</cp:lastModifiedBy>
  <cp:revision>1</cp:revision>
  <dcterms:created xsi:type="dcterms:W3CDTF">2019-02-21T22:04:46Z</dcterms:created>
  <dcterms:modified xsi:type="dcterms:W3CDTF">2019-02-22T05:59:36Z</dcterms:modified>
</cp:coreProperties>
</file>